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  <p:sldMasterId id="2147483727" r:id="rId2"/>
  </p:sldMasterIdLst>
  <p:notesMasterIdLst>
    <p:notesMasterId r:id="rId9"/>
  </p:notesMasterIdLst>
  <p:handoutMasterIdLst>
    <p:handoutMasterId r:id="rId10"/>
  </p:handoutMasterIdLst>
  <p:sldIdLst>
    <p:sldId id="256" r:id="rId3"/>
    <p:sldId id="260" r:id="rId4"/>
    <p:sldId id="257" r:id="rId5"/>
    <p:sldId id="266" r:id="rId6"/>
    <p:sldId id="265" r:id="rId7"/>
    <p:sldId id="267" r:id="rId8"/>
  </p:sldIdLst>
  <p:sldSz cx="9144000" cy="4846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9036DD0-E7EE-4659-A0BB-81CCACCD7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78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14A3A2-3FE5-4554-9456-B41FCFA36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622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65FACD1-5333-48E1-9322-D67045C14870}" type="slidenum">
              <a:rPr lang="zh-TW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2F3BA09-34CA-4F5B-B39C-F6C40771B9A9}" type="slidenum">
              <a:rPr lang="zh-TW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125FAB-4454-4ED6-BBF4-F3CBE604BDD0}" type="slidenum">
              <a:rPr lang="zh-TW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75FE0E3-6BF8-4B8E-BD67-883388FF88B1}" type="slidenum">
              <a:rPr lang="zh-TW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12D2F01-4AD0-49E2-BD94-D9B2F7983533}" type="slidenum">
              <a:rPr lang="zh-TW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792C2D-4692-4CBD-97F2-D47BA615D089}" type="slidenum">
              <a:rPr lang="zh-TW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2091809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3008313" cy="820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93675"/>
            <a:ext cx="5111750" cy="41354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14413"/>
            <a:ext cx="3008313" cy="3314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66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392488"/>
            <a:ext cx="5486400" cy="400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33388"/>
            <a:ext cx="5486400" cy="29083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92538"/>
            <a:ext cx="5486400" cy="5699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453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670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3675"/>
            <a:ext cx="2057400" cy="41354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3675"/>
            <a:ext cx="6019800" cy="41354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02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501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4950"/>
            <a:ext cx="7772400" cy="10398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6375"/>
            <a:ext cx="6400800" cy="12382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51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30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114675"/>
            <a:ext cx="7772400" cy="9620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054225"/>
            <a:ext cx="7772400" cy="106045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5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30300"/>
            <a:ext cx="4038600" cy="319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0300"/>
            <a:ext cx="4038600" cy="319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09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84263"/>
            <a:ext cx="4040188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36700"/>
            <a:ext cx="4040188" cy="2792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84263"/>
            <a:ext cx="4041775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36700"/>
            <a:ext cx="4041775" cy="2792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5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8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11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8229600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0300"/>
            <a:ext cx="8229600" cy="319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492625"/>
            <a:ext cx="2133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A4468-46B4-43B0-8787-200F0EF62E36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492625"/>
            <a:ext cx="2895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492625"/>
            <a:ext cx="2133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8E16A-F725-49BD-A872-42C9B110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4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3203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我寧願有耶穌，勝於金銀，</a:t>
            </a:r>
          </a:p>
          <a:p>
            <a:pPr algn="ctr" eaLnBrk="1" hangingPunct="1"/>
            <a:r>
              <a:rPr lang="en-US" altLang="zh-TW" sz="2800" dirty="0"/>
              <a:t>I’d rather have Jesus than silver or gold,</a:t>
            </a:r>
          </a:p>
          <a:p>
            <a:pPr algn="ctr" eaLnBrk="1" hangingPunct="1"/>
            <a:r>
              <a:rPr lang="zh-TW" altLang="en-US" dirty="0"/>
              <a:t>我寧屬耶穌，勝過財富無邊﹔</a:t>
            </a:r>
          </a:p>
          <a:p>
            <a:pPr algn="ctr" eaLnBrk="1" hangingPunct="1"/>
            <a:r>
              <a:rPr lang="en-US" altLang="zh-TW" sz="2800" dirty="0"/>
              <a:t>I’d rather be His than have riches untold;</a:t>
            </a:r>
          </a:p>
          <a:p>
            <a:pPr algn="ctr" eaLnBrk="1" hangingPunct="1"/>
            <a:r>
              <a:rPr lang="zh-TW" altLang="en-US" dirty="0"/>
              <a:t>我寧願有耶穌，勝過地土，</a:t>
            </a:r>
          </a:p>
          <a:p>
            <a:pPr algn="ctr" eaLnBrk="1" hangingPunct="1"/>
            <a:r>
              <a:rPr lang="en-US" altLang="zh-TW" sz="2800" dirty="0"/>
              <a:t>I’d rather have Jesus than houses or lands,</a:t>
            </a:r>
          </a:p>
          <a:p>
            <a:pPr algn="ctr" eaLnBrk="1" hangingPunct="1"/>
            <a:r>
              <a:rPr lang="zh-TW" altLang="en-US" dirty="0"/>
              <a:t>願主釘痕手引導我前途。</a:t>
            </a:r>
          </a:p>
          <a:p>
            <a:pPr algn="ctr" eaLnBrk="1" hangingPunct="1"/>
            <a:r>
              <a:rPr lang="en-US" altLang="zh-TW" sz="2800" dirty="0"/>
              <a:t>I’d rather be led His nail pierced hand.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508" y="47055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H332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我寧願有耶穌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I’D RATHER HAVE JESUS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勝過做君王，雖統治萬方，</a:t>
            </a:r>
          </a:p>
          <a:p>
            <a:pPr algn="ctr" eaLnBrk="1" hangingPunct="1"/>
            <a:r>
              <a:rPr lang="en-US" altLang="zh-TW" sz="2800" dirty="0"/>
              <a:t>Than to be the king of a vast domain, </a:t>
            </a:r>
          </a:p>
          <a:p>
            <a:pPr algn="ctr" eaLnBrk="1" hangingPunct="1"/>
            <a:r>
              <a:rPr lang="zh-TW" altLang="en-US" dirty="0"/>
              <a:t>卻仍受罪惡綑綁﹔</a:t>
            </a:r>
          </a:p>
          <a:p>
            <a:pPr algn="ctr" eaLnBrk="1" hangingPunct="1"/>
            <a:r>
              <a:rPr lang="en-US" altLang="zh-TW" sz="2800" dirty="0"/>
              <a:t>And be held in sin’s dread sway;</a:t>
            </a:r>
          </a:p>
          <a:p>
            <a:pPr algn="ctr" eaLnBrk="1" hangingPunct="1"/>
            <a:r>
              <a:rPr lang="zh-TW" altLang="en-US" dirty="0"/>
              <a:t>我寧願有耶穌，</a:t>
            </a:r>
          </a:p>
          <a:p>
            <a:pPr algn="ctr" eaLnBrk="1" hangingPunct="1"/>
            <a:r>
              <a:rPr lang="en-US" altLang="zh-TW" sz="2800" dirty="0"/>
              <a:t>I’d rather have Jesus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勝於世上榮華、富貴、聲望。</a:t>
            </a:r>
          </a:p>
          <a:p>
            <a:pPr algn="ctr" eaLnBrk="1" hangingPunct="1"/>
            <a:r>
              <a:rPr lang="en-US" altLang="zh-TW" sz="2800" dirty="0"/>
              <a:t>Than anything, this world affords today.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785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我寧願有耶穌，勝於稱揚</a:t>
            </a:r>
            <a:r>
              <a:rPr lang="en-US" altLang="zh-TW" dirty="0"/>
              <a:t>，</a:t>
            </a:r>
          </a:p>
          <a:p>
            <a:pPr algn="ctr" eaLnBrk="1" hangingPunct="1"/>
            <a:r>
              <a:rPr lang="en-US" altLang="zh-TW" sz="2800" dirty="0"/>
              <a:t>I’d rather have Jesus than men’s applause,</a:t>
            </a:r>
          </a:p>
          <a:p>
            <a:pPr algn="ctr" eaLnBrk="1" hangingPunct="1"/>
            <a:r>
              <a:rPr lang="zh-TW" altLang="en-US" dirty="0"/>
              <a:t>我寧忠於主，滿足主的心腸﹔</a:t>
            </a:r>
          </a:p>
          <a:p>
            <a:pPr algn="ctr" eaLnBrk="1" hangingPunct="1"/>
            <a:r>
              <a:rPr lang="en-US" altLang="zh-TW" sz="2800" dirty="0"/>
              <a:t>I’d rather be faithful to His dear cause;</a:t>
            </a:r>
          </a:p>
          <a:p>
            <a:pPr algn="ctr" eaLnBrk="1" hangingPunct="1"/>
            <a:r>
              <a:rPr lang="zh-TW" altLang="en-US" dirty="0"/>
              <a:t>我寧願有耶穌，勝過美名，</a:t>
            </a:r>
          </a:p>
          <a:p>
            <a:pPr algn="ctr" eaLnBrk="1" hangingPunct="1"/>
            <a:r>
              <a:rPr lang="en-US" altLang="zh-TW" sz="2800" dirty="0"/>
              <a:t>I’d rather have Jesus than world wide fame,</a:t>
            </a:r>
          </a:p>
          <a:p>
            <a:pPr algn="ctr" eaLnBrk="1" hangingPunct="1"/>
            <a:r>
              <a:rPr lang="zh-TW" altLang="en-US" dirty="0"/>
              <a:t>願對主忠誠，宣揚主聖名。</a:t>
            </a:r>
          </a:p>
          <a:p>
            <a:pPr algn="ctr" eaLnBrk="1" hangingPunct="1"/>
            <a:r>
              <a:rPr lang="en-US" altLang="zh-TW" sz="2800" dirty="0"/>
              <a:t>I’d rather be true to His holy name.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勝過做君王，雖統治萬方，</a:t>
            </a:r>
          </a:p>
          <a:p>
            <a:pPr algn="ctr" eaLnBrk="1" hangingPunct="1"/>
            <a:r>
              <a:rPr lang="en-US" altLang="zh-TW" sz="2800" dirty="0"/>
              <a:t>Than to be the king of a vast domain, </a:t>
            </a:r>
          </a:p>
          <a:p>
            <a:pPr algn="ctr" eaLnBrk="1" hangingPunct="1"/>
            <a:r>
              <a:rPr lang="zh-TW" altLang="en-US" dirty="0"/>
              <a:t>卻仍受罪惡綑綁﹔</a:t>
            </a:r>
          </a:p>
          <a:p>
            <a:pPr algn="ctr" eaLnBrk="1" hangingPunct="1"/>
            <a:r>
              <a:rPr lang="en-US" altLang="zh-TW" sz="2800" dirty="0"/>
              <a:t>And be held in sin’s dread sway;</a:t>
            </a:r>
          </a:p>
          <a:p>
            <a:pPr algn="ctr" eaLnBrk="1" hangingPunct="1"/>
            <a:r>
              <a:rPr lang="zh-TW" altLang="en-US" dirty="0"/>
              <a:t>我寧願有耶穌，</a:t>
            </a:r>
          </a:p>
          <a:p>
            <a:pPr algn="ctr" eaLnBrk="1" hangingPunct="1"/>
            <a:r>
              <a:rPr lang="en-US" altLang="zh-TW" sz="2800" dirty="0"/>
              <a:t>I’d rather have Jesus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勝於世上榮華、富貴、聲望。</a:t>
            </a:r>
          </a:p>
          <a:p>
            <a:pPr algn="ctr" eaLnBrk="1" hangingPunct="1"/>
            <a:r>
              <a:rPr lang="en-US" altLang="zh-TW" sz="2800" dirty="0"/>
              <a:t>Than anything, this world affords today.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祂是美中最美，遠勝百合，</a:t>
            </a:r>
          </a:p>
          <a:p>
            <a:pPr algn="ctr" eaLnBrk="1" hangingPunct="1"/>
            <a:r>
              <a:rPr lang="en-US" altLang="zh-TW" sz="2800" dirty="0"/>
              <a:t>He’s fairer than lilies of rarest bloom,</a:t>
            </a:r>
          </a:p>
          <a:p>
            <a:pPr algn="ctr" eaLnBrk="1" hangingPunct="1"/>
            <a:r>
              <a:rPr lang="zh-TW" altLang="en-US" dirty="0"/>
              <a:t>祂是甜中甜，遠勝蜂房滴蜜﹔</a:t>
            </a:r>
          </a:p>
          <a:p>
            <a:pPr algn="ctr" eaLnBrk="1" hangingPunct="1"/>
            <a:r>
              <a:rPr lang="en-US" altLang="zh-TW" sz="2800" dirty="0"/>
              <a:t>He’s sweeter than honey from out the comb;</a:t>
            </a:r>
          </a:p>
          <a:p>
            <a:pPr algn="ctr" eaLnBrk="1" hangingPunct="1"/>
            <a:r>
              <a:rPr lang="zh-TW" altLang="en-US" dirty="0"/>
              <a:t>祂是一切一切，餵我飢靈，</a:t>
            </a:r>
          </a:p>
          <a:p>
            <a:pPr algn="ctr" eaLnBrk="1" hangingPunct="1"/>
            <a:r>
              <a:rPr lang="en-US" altLang="zh-TW" sz="2800" dirty="0"/>
              <a:t>He’s all that my hungering spirit needs,</a:t>
            </a:r>
          </a:p>
          <a:p>
            <a:pPr algn="ctr" eaLnBrk="1" hangingPunct="1"/>
            <a:r>
              <a:rPr lang="zh-TW" altLang="en-US" dirty="0"/>
              <a:t>寧願有耶穌，跟隨祂率領。</a:t>
            </a:r>
          </a:p>
          <a:p>
            <a:pPr algn="ctr" eaLnBrk="1" hangingPunct="1"/>
            <a:r>
              <a:rPr lang="en-US" altLang="zh-TW" sz="2800" dirty="0"/>
              <a:t>I’d rather have Jesus and let Him lead.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勝過做君王，雖統治萬方，</a:t>
            </a:r>
          </a:p>
          <a:p>
            <a:pPr algn="ctr" eaLnBrk="1" hangingPunct="1"/>
            <a:r>
              <a:rPr lang="en-US" altLang="zh-TW" sz="2800" dirty="0"/>
              <a:t>Than to be the king of a vast domain, </a:t>
            </a:r>
          </a:p>
          <a:p>
            <a:pPr algn="ctr" eaLnBrk="1" hangingPunct="1"/>
            <a:r>
              <a:rPr lang="zh-TW" altLang="en-US" dirty="0"/>
              <a:t>卻仍受罪惡綑綁﹔</a:t>
            </a:r>
          </a:p>
          <a:p>
            <a:pPr algn="ctr" eaLnBrk="1" hangingPunct="1"/>
            <a:r>
              <a:rPr lang="en-US" altLang="zh-TW" sz="2800" dirty="0"/>
              <a:t>And be held in sin’s dread sway;</a:t>
            </a:r>
          </a:p>
          <a:p>
            <a:pPr algn="ctr" eaLnBrk="1" hangingPunct="1"/>
            <a:r>
              <a:rPr lang="zh-TW" altLang="en-US" dirty="0"/>
              <a:t>我寧願有耶穌，</a:t>
            </a:r>
          </a:p>
          <a:p>
            <a:pPr algn="ctr" eaLnBrk="1" hangingPunct="1"/>
            <a:r>
              <a:rPr lang="en-US" altLang="zh-TW" sz="2800" dirty="0"/>
              <a:t>I’d rather have Jesus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勝於世上榮華、富貴、聲望。</a:t>
            </a:r>
          </a:p>
          <a:p>
            <a:pPr algn="ctr" eaLnBrk="1" hangingPunct="1"/>
            <a:r>
              <a:rPr lang="en-US" altLang="zh-TW" sz="2800" dirty="0"/>
              <a:t>Than anything, This world affords today.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642</TotalTime>
  <Words>441</Words>
  <Application>Microsoft Office PowerPoint</Application>
  <PresentationFormat>Custom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cccta_hymn</vt:lpstr>
      <vt:lpstr>Custom Design</vt:lpstr>
      <vt:lpstr>H332  我寧願有耶穌  I’D RATHER HAVE JESUS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51</cp:revision>
  <dcterms:created xsi:type="dcterms:W3CDTF">2001-04-19T19:07:54Z</dcterms:created>
  <dcterms:modified xsi:type="dcterms:W3CDTF">2017-08-05T17:27:13Z</dcterms:modified>
</cp:coreProperties>
</file>